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64" r:id="rId13"/>
    <p:sldId id="27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IS10\Desktop\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9894" cy="685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S10\Desktop\stock-vector-team-building-concept-chart-with-keywords-and-icons-214829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23017"/>
            <a:ext cx="8458200" cy="6901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" y="399242"/>
            <a:ext cx="9078754" cy="60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" y="10731"/>
            <a:ext cx="9055412" cy="68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IS10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2030"/>
            <a:ext cx="9144000" cy="5233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096"/>
            <a:ext cx="9137561" cy="609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759" y="-2148"/>
            <a:ext cx="8402819" cy="686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7" y="0"/>
            <a:ext cx="7687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383" y="0"/>
            <a:ext cx="3670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423" y="0"/>
            <a:ext cx="6624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316" y="1"/>
            <a:ext cx="6806484" cy="68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510" y="0"/>
            <a:ext cx="6850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884" y="10731"/>
            <a:ext cx="6847269" cy="68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858" y="0"/>
            <a:ext cx="6866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IS10\Desktop\team-building-in-agile-teams-make-sense-but-why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8200"/>
            <a:ext cx="9144000" cy="5145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S10\Desktop\team-building-motivation-1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7" y="847867"/>
            <a:ext cx="9101753" cy="47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</dc:title>
  <dc:creator>HIS10</dc:creator>
  <cp:lastModifiedBy>HIS10</cp:lastModifiedBy>
  <cp:revision>8</cp:revision>
  <dcterms:created xsi:type="dcterms:W3CDTF">2006-08-16T00:00:00Z</dcterms:created>
  <dcterms:modified xsi:type="dcterms:W3CDTF">2017-12-11T11:02:39Z</dcterms:modified>
</cp:coreProperties>
</file>